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Bookman Old Style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Bookman Old Style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Bookman Old Style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Bookman Old Style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Bookman Old Style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Bookman Old Style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Bookman Old Style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Bookman Old Style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Bookman Old Sty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7D8"/>
          </a:solidFill>
        </a:fill>
      </a:tcStyle>
    </a:wholeTbl>
    <a:band2H>
      <a:tcTxStyle b="def" i="def"/>
      <a:tcStyle>
        <a:tcBdr/>
        <a:fill>
          <a:solidFill>
            <a:srgbClr val="EB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EBDB"/>
          </a:solidFill>
        </a:fill>
      </a:tcStyle>
    </a:wholeTbl>
    <a:band2H>
      <a:tcTxStyle b="def" i="def"/>
      <a:tcStyle>
        <a:tcBdr/>
        <a:fill>
          <a:solidFill>
            <a:srgbClr val="F6F5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3CF"/>
          </a:solidFill>
        </a:fill>
      </a:tcStyle>
    </a:wholeTbl>
    <a:band2H>
      <a:tcTxStyle b="def" i="def"/>
      <a:tcStyle>
        <a:tcBdr/>
        <a:fill>
          <a:solidFill>
            <a:srgbClr val="EBEA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Bookman Old Style"/>
      </a:defRPr>
    </a:lvl1pPr>
    <a:lvl2pPr indent="228600" defTabSz="457200" latinLnBrk="0">
      <a:defRPr sz="1200">
        <a:latin typeface="+mj-lt"/>
        <a:ea typeface="+mj-ea"/>
        <a:cs typeface="+mj-cs"/>
        <a:sym typeface="Bookman Old Style"/>
      </a:defRPr>
    </a:lvl2pPr>
    <a:lvl3pPr indent="457200" defTabSz="457200" latinLnBrk="0">
      <a:defRPr sz="1200">
        <a:latin typeface="+mj-lt"/>
        <a:ea typeface="+mj-ea"/>
        <a:cs typeface="+mj-cs"/>
        <a:sym typeface="Bookman Old Style"/>
      </a:defRPr>
    </a:lvl3pPr>
    <a:lvl4pPr indent="685800" defTabSz="457200" latinLnBrk="0">
      <a:defRPr sz="1200">
        <a:latin typeface="+mj-lt"/>
        <a:ea typeface="+mj-ea"/>
        <a:cs typeface="+mj-cs"/>
        <a:sym typeface="Bookman Old Style"/>
      </a:defRPr>
    </a:lvl4pPr>
    <a:lvl5pPr indent="914400" defTabSz="457200" latinLnBrk="0">
      <a:defRPr sz="1200">
        <a:latin typeface="+mj-lt"/>
        <a:ea typeface="+mj-ea"/>
        <a:cs typeface="+mj-cs"/>
        <a:sym typeface="Bookman Old Style"/>
      </a:defRPr>
    </a:lvl5pPr>
    <a:lvl6pPr indent="1143000" defTabSz="457200" latinLnBrk="0">
      <a:defRPr sz="1200">
        <a:latin typeface="+mj-lt"/>
        <a:ea typeface="+mj-ea"/>
        <a:cs typeface="+mj-cs"/>
        <a:sym typeface="Bookman Old Style"/>
      </a:defRPr>
    </a:lvl6pPr>
    <a:lvl7pPr indent="1371600" defTabSz="457200" latinLnBrk="0">
      <a:defRPr sz="1200">
        <a:latin typeface="+mj-lt"/>
        <a:ea typeface="+mj-ea"/>
        <a:cs typeface="+mj-cs"/>
        <a:sym typeface="Bookman Old Style"/>
      </a:defRPr>
    </a:lvl7pPr>
    <a:lvl8pPr indent="1600200" defTabSz="457200" latinLnBrk="0">
      <a:defRPr sz="1200">
        <a:latin typeface="+mj-lt"/>
        <a:ea typeface="+mj-ea"/>
        <a:cs typeface="+mj-cs"/>
        <a:sym typeface="Bookman Old Style"/>
      </a:defRPr>
    </a:lvl8pPr>
    <a:lvl9pPr indent="1828800" defTabSz="457200" latinLnBrk="0">
      <a:defRPr sz="1200">
        <a:latin typeface="+mj-lt"/>
        <a:ea typeface="+mj-ea"/>
        <a:cs typeface="+mj-cs"/>
        <a:sym typeface="Bookman Old Styl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920833" y="1346945"/>
            <a:ext cx="10222994" cy="8068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" name="Rectangle 7"/>
          <p:cNvSpPr/>
          <p:nvPr/>
        </p:nvSpPr>
        <p:spPr>
          <a:xfrm>
            <a:off x="920833" y="4282761"/>
            <a:ext cx="10222994" cy="8068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" name="Rectangle 8"/>
          <p:cNvSpPr/>
          <p:nvPr/>
        </p:nvSpPr>
        <p:spPr>
          <a:xfrm>
            <a:off x="920833" y="1484779"/>
            <a:ext cx="10222994" cy="274320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19" name="Group 9"/>
          <p:cNvGrpSpPr/>
          <p:nvPr/>
        </p:nvGrpSpPr>
        <p:grpSpPr>
          <a:xfrm>
            <a:off x="9649214" y="4068921"/>
            <a:ext cx="1080907" cy="1080907"/>
            <a:chOff x="0" y="-1"/>
            <a:chExt cx="1080906" cy="1080906"/>
          </a:xfrm>
        </p:grpSpPr>
        <p:sp>
          <p:nvSpPr>
            <p:cNvPr id="17" name="Oval 10"/>
            <p:cNvSpPr/>
            <p:nvPr/>
          </p:nvSpPr>
          <p:spPr>
            <a:xfrm>
              <a:off x="0" y="-2"/>
              <a:ext cx="1080907" cy="1080907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" name="Oval 11"/>
            <p:cNvSpPr/>
            <p:nvPr/>
          </p:nvSpPr>
          <p:spPr>
            <a:xfrm>
              <a:off x="108090" y="108089"/>
              <a:ext cx="864729" cy="864725"/>
            </a:xfrm>
            <a:prstGeom prst="ellips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20" name="Title Text"/>
          <p:cNvSpPr txBox="1"/>
          <p:nvPr>
            <p:ph type="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72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069847" y="4389120"/>
            <a:ext cx="7891274" cy="10698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b="1">
                <a:solidFill>
                  <a:srgbClr val="725D72"/>
                </a:solidFill>
              </a:defRPr>
            </a:lvl1pPr>
            <a:lvl2pPr marL="0" indent="0">
              <a:buClrTx/>
              <a:buSzTx/>
              <a:buNone/>
              <a:defRPr b="1">
                <a:solidFill>
                  <a:srgbClr val="725D72"/>
                </a:solidFill>
              </a:defRPr>
            </a:lvl2pPr>
            <a:lvl3pPr marL="0" indent="0">
              <a:buClrTx/>
              <a:buSzTx/>
              <a:buNone/>
              <a:defRPr b="1">
                <a:solidFill>
                  <a:srgbClr val="725D72"/>
                </a:solidFill>
              </a:defRPr>
            </a:lvl3pPr>
            <a:lvl4pPr marL="0" indent="0">
              <a:buClrTx/>
              <a:buSzTx/>
              <a:buNone/>
              <a:defRPr b="1">
                <a:solidFill>
                  <a:srgbClr val="725D72"/>
                </a:solidFill>
              </a:defRPr>
            </a:lvl4pPr>
            <a:lvl5pPr marL="0" indent="0">
              <a:buClrTx/>
              <a:buSzTx/>
              <a:buNone/>
              <a:defRPr b="1">
                <a:solidFill>
                  <a:srgbClr val="725D7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9938441" y="4347755"/>
            <a:ext cx="502453" cy="5232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/>
          <p:cNvSpPr/>
          <p:nvPr/>
        </p:nvSpPr>
        <p:spPr>
          <a:xfrm>
            <a:off x="0" y="4917988"/>
            <a:ext cx="12192000" cy="194001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2167127" y="1225296"/>
            <a:ext cx="9281161" cy="3520441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7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2165774" y="5020054"/>
            <a:ext cx="9052560" cy="10668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b="1">
                <a:solidFill>
                  <a:srgbClr val="4C3E4C"/>
                </a:solidFill>
              </a:defRPr>
            </a:lvl1pPr>
            <a:lvl2pPr marL="0" indent="0">
              <a:buClrTx/>
              <a:buSzTx/>
              <a:buNone/>
              <a:defRPr b="1">
                <a:solidFill>
                  <a:srgbClr val="4C3E4C"/>
                </a:solidFill>
              </a:defRPr>
            </a:lvl2pPr>
            <a:lvl3pPr marL="0" indent="0">
              <a:buClrTx/>
              <a:buSzTx/>
              <a:buNone/>
              <a:defRPr b="1">
                <a:solidFill>
                  <a:srgbClr val="4C3E4C"/>
                </a:solidFill>
              </a:defRPr>
            </a:lvl3pPr>
            <a:lvl4pPr marL="0" indent="0">
              <a:buClrTx/>
              <a:buSzTx/>
              <a:buNone/>
              <a:defRPr b="1">
                <a:solidFill>
                  <a:srgbClr val="4C3E4C"/>
                </a:solidFill>
              </a:defRPr>
            </a:lvl4pPr>
            <a:lvl5pPr marL="0" indent="0">
              <a:buClrTx/>
              <a:buSzTx/>
              <a:buNone/>
              <a:defRPr b="1">
                <a:solidFill>
                  <a:srgbClr val="4C3E4C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43" name="Group 7"/>
          <p:cNvGrpSpPr/>
          <p:nvPr/>
        </p:nvGrpSpPr>
        <p:grpSpPr>
          <a:xfrm>
            <a:off x="897398" y="2325845"/>
            <a:ext cx="1080907" cy="1080907"/>
            <a:chOff x="0" y="-1"/>
            <a:chExt cx="1080906" cy="1080906"/>
          </a:xfrm>
        </p:grpSpPr>
        <p:sp>
          <p:nvSpPr>
            <p:cNvPr id="41" name="Oval 8"/>
            <p:cNvSpPr/>
            <p:nvPr/>
          </p:nvSpPr>
          <p:spPr>
            <a:xfrm>
              <a:off x="-1" y="-2"/>
              <a:ext cx="1080907" cy="1080907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2" name="Oval 9"/>
            <p:cNvSpPr/>
            <p:nvPr/>
          </p:nvSpPr>
          <p:spPr>
            <a:xfrm>
              <a:off x="108090" y="108089"/>
              <a:ext cx="864727" cy="864725"/>
            </a:xfrm>
            <a:prstGeom prst="ellips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1186625" y="2604680"/>
            <a:ext cx="502452" cy="5232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half" idx="1"/>
          </p:nvPr>
        </p:nvSpPr>
        <p:spPr>
          <a:xfrm>
            <a:off x="1069847" y="2194560"/>
            <a:ext cx="4754882" cy="397764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Body Level One…"/>
          <p:cNvSpPr txBox="1"/>
          <p:nvPr>
            <p:ph type="body" sz="quarter" idx="1"/>
          </p:nvPr>
        </p:nvSpPr>
        <p:spPr>
          <a:xfrm>
            <a:off x="1066800" y="2048255"/>
            <a:ext cx="4754880" cy="640083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b="1">
                <a:solidFill>
                  <a:srgbClr val="725D72"/>
                </a:solidFill>
              </a:defRPr>
            </a:lvl1pPr>
            <a:lvl2pPr marL="0" indent="0">
              <a:buClrTx/>
              <a:buSzTx/>
              <a:buNone/>
              <a:defRPr b="1">
                <a:solidFill>
                  <a:srgbClr val="725D72"/>
                </a:solidFill>
              </a:defRPr>
            </a:lvl2pPr>
            <a:lvl3pPr marL="0" indent="0">
              <a:buClrTx/>
              <a:buSzTx/>
              <a:buNone/>
              <a:defRPr b="1">
                <a:solidFill>
                  <a:srgbClr val="725D72"/>
                </a:solidFill>
              </a:defRPr>
            </a:lvl3pPr>
            <a:lvl4pPr marL="0" indent="0">
              <a:buClrTx/>
              <a:buSzTx/>
              <a:buNone/>
              <a:defRPr b="1">
                <a:solidFill>
                  <a:srgbClr val="725D72"/>
                </a:solidFill>
              </a:defRPr>
            </a:lvl4pPr>
            <a:lvl5pPr marL="0" indent="0">
              <a:buClrTx/>
              <a:buSzTx/>
              <a:buNone/>
              <a:defRPr b="1">
                <a:solidFill>
                  <a:srgbClr val="725D72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Text Placeholder 4"/>
          <p:cNvSpPr/>
          <p:nvPr>
            <p:ph type="body" sz="quarter" idx="21"/>
          </p:nvPr>
        </p:nvSpPr>
        <p:spPr>
          <a:xfrm>
            <a:off x="6364223" y="2048255"/>
            <a:ext cx="4754882" cy="64008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"/>
          <p:cNvSpPr/>
          <p:nvPr/>
        </p:nvSpPr>
        <p:spPr>
          <a:xfrm>
            <a:off x="8303738" y="-1"/>
            <a:ext cx="3888261" cy="685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6" name="Title Text"/>
          <p:cNvSpPr txBox="1"/>
          <p:nvPr>
            <p:ph type="title"/>
          </p:nvPr>
        </p:nvSpPr>
        <p:spPr>
          <a:xfrm>
            <a:off x="8549640" y="685800"/>
            <a:ext cx="3200402" cy="17373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7" name="Body Level One…"/>
          <p:cNvSpPr txBox="1"/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Text Placeholder 3"/>
          <p:cNvSpPr/>
          <p:nvPr>
            <p:ph type="body" sz="quarter" idx="21"/>
          </p:nvPr>
        </p:nvSpPr>
        <p:spPr>
          <a:xfrm>
            <a:off x="8549640" y="2423160"/>
            <a:ext cx="3200402" cy="329184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91" name="Group 8"/>
          <p:cNvGrpSpPr/>
          <p:nvPr/>
        </p:nvGrpSpPr>
        <p:grpSpPr>
          <a:xfrm>
            <a:off x="11401724" y="6229679"/>
            <a:ext cx="457203" cy="457203"/>
            <a:chOff x="0" y="0"/>
            <a:chExt cx="457201" cy="457201"/>
          </a:xfrm>
        </p:grpSpPr>
        <p:sp>
          <p:nvSpPr>
            <p:cNvPr id="89" name="Oval 9"/>
            <p:cNvSpPr/>
            <p:nvPr/>
          </p:nvSpPr>
          <p:spPr>
            <a:xfrm>
              <a:off x="0" y="0"/>
              <a:ext cx="457202" cy="457202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90" name="Oval 10"/>
            <p:cNvSpPr/>
            <p:nvPr/>
          </p:nvSpPr>
          <p:spPr>
            <a:xfrm>
              <a:off x="29193" y="29192"/>
              <a:ext cx="398817" cy="398819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10"/>
          <p:cNvSpPr/>
          <p:nvPr/>
        </p:nvSpPr>
        <p:spPr>
          <a:xfrm>
            <a:off x="8303738" y="-1"/>
            <a:ext cx="3888261" cy="685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0" name="Title Text"/>
          <p:cNvSpPr txBox="1"/>
          <p:nvPr>
            <p:ph type="title"/>
          </p:nvPr>
        </p:nvSpPr>
        <p:spPr>
          <a:xfrm>
            <a:off x="8549640" y="685800"/>
            <a:ext cx="3200402" cy="17373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1" name="Picture Placeholder 2"/>
          <p:cNvSpPr/>
          <p:nvPr>
            <p:ph type="pic" idx="21"/>
          </p:nvPr>
        </p:nvSpPr>
        <p:spPr>
          <a:xfrm>
            <a:off x="0" y="0"/>
            <a:ext cx="830374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Body Level One…"/>
          <p:cNvSpPr txBox="1"/>
          <p:nvPr>
            <p:ph type="body" sz="quarter" idx="1"/>
          </p:nvPr>
        </p:nvSpPr>
        <p:spPr>
          <a:xfrm>
            <a:off x="8549640" y="2423160"/>
            <a:ext cx="3200402" cy="32918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4C3E4C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4C3E4C"/>
                </a:solidFill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4C3E4C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4C3E4C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buClrTx/>
              <a:buSzTx/>
              <a:buNone/>
              <a:defRPr sz="1400">
                <a:solidFill>
                  <a:srgbClr val="4C3E4C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105" name="Group 7"/>
          <p:cNvGrpSpPr/>
          <p:nvPr/>
        </p:nvGrpSpPr>
        <p:grpSpPr>
          <a:xfrm>
            <a:off x="11401724" y="6229679"/>
            <a:ext cx="457203" cy="457203"/>
            <a:chOff x="0" y="0"/>
            <a:chExt cx="457201" cy="457201"/>
          </a:xfrm>
        </p:grpSpPr>
        <p:sp>
          <p:nvSpPr>
            <p:cNvPr id="103" name="Oval 8"/>
            <p:cNvSpPr/>
            <p:nvPr/>
          </p:nvSpPr>
          <p:spPr>
            <a:xfrm>
              <a:off x="0" y="0"/>
              <a:ext cx="457202" cy="457202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04" name="Oval 9"/>
            <p:cNvSpPr/>
            <p:nvPr/>
          </p:nvSpPr>
          <p:spPr>
            <a:xfrm>
              <a:off x="29193" y="29192"/>
              <a:ext cx="398817" cy="398819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11401724" y="6229679"/>
            <a:ext cx="457203" cy="457203"/>
            <a:chOff x="0" y="0"/>
            <a:chExt cx="457201" cy="457201"/>
          </a:xfrm>
        </p:grpSpPr>
        <p:sp>
          <p:nvSpPr>
            <p:cNvPr id="2" name="Oval 7"/>
            <p:cNvSpPr/>
            <p:nvPr/>
          </p:nvSpPr>
          <p:spPr>
            <a:xfrm>
              <a:off x="0" y="0"/>
              <a:ext cx="457202" cy="457202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3" name="Oval 8"/>
            <p:cNvSpPr/>
            <p:nvPr/>
          </p:nvSpPr>
          <p:spPr>
            <a:xfrm>
              <a:off x="29193" y="29192"/>
              <a:ext cx="398817" cy="398819"/>
            </a:xfrm>
            <a:prstGeom prst="ellipse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5" name="Title Text"/>
          <p:cNvSpPr txBox="1"/>
          <p:nvPr>
            <p:ph type="title"/>
          </p:nvPr>
        </p:nvSpPr>
        <p:spPr>
          <a:xfrm>
            <a:off x="1069847" y="484630"/>
            <a:ext cx="10058401" cy="1609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1069847" y="2121406"/>
            <a:ext cx="10058401" cy="4050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11479520" y="6301677"/>
            <a:ext cx="303295" cy="3073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ctr">
              <a:defRPr b="1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blipFill rotWithShape="1">
            <a:blip r:embed="rId12"/>
            <a:srcRect l="0" t="0" r="0" b="0"/>
            <a:tile tx="0" ty="0" sx="100000" sy="100000" flip="none" algn="tl"/>
          </a:blip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blipFill rotWithShape="1">
            <a:blip r:embed="rId12"/>
            <a:srcRect l="0" t="0" r="0" b="0"/>
            <a:tile tx="0" ty="0" sx="100000" sy="100000" flip="none" algn="tl"/>
          </a:blip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blipFill rotWithShape="1">
            <a:blip r:embed="rId12"/>
            <a:srcRect l="0" t="0" r="0" b="0"/>
            <a:tile tx="0" ty="0" sx="100000" sy="100000" flip="none" algn="tl"/>
          </a:blip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blipFill rotWithShape="1">
            <a:blip r:embed="rId12"/>
            <a:srcRect l="0" t="0" r="0" b="0"/>
            <a:tile tx="0" ty="0" sx="100000" sy="100000" flip="none" algn="tl"/>
          </a:blip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blipFill rotWithShape="1">
            <a:blip r:embed="rId12"/>
            <a:srcRect l="0" t="0" r="0" b="0"/>
            <a:tile tx="0" ty="0" sx="100000" sy="100000" flip="none" algn="tl"/>
          </a:blip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blipFill rotWithShape="1">
            <a:blip r:embed="rId12"/>
            <a:srcRect l="0" t="0" r="0" b="0"/>
            <a:tile tx="0" ty="0" sx="100000" sy="100000" flip="none" algn="tl"/>
          </a:blip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blipFill rotWithShape="1">
            <a:blip r:embed="rId12"/>
            <a:srcRect l="0" t="0" r="0" b="0"/>
            <a:tile tx="0" ty="0" sx="100000" sy="100000" flip="none" algn="tl"/>
          </a:blip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blipFill rotWithShape="1">
            <a:blip r:embed="rId12"/>
            <a:srcRect l="0" t="0" r="0" b="0"/>
            <a:tile tx="0" ty="0" sx="100000" sy="100000" flip="none" algn="tl"/>
          </a:blip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800" u="none">
          <a:blipFill rotWithShape="1">
            <a:blip r:embed="rId12"/>
            <a:srcRect l="0" t="0" r="0" b="0"/>
            <a:tile tx="0" ty="0" sx="100000" sy="100000" flip="none" algn="tl"/>
          </a:blip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182879" marR="0" indent="-18287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Bookman Old Style"/>
        </a:defRPr>
      </a:lvl1pPr>
      <a:lvl2pPr marL="477519" marR="0" indent="-203198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Bookman Old Style"/>
        </a:defRPr>
      </a:lvl2pPr>
      <a:lvl3pPr marL="777238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Bookman Old Style"/>
        </a:defRPr>
      </a:lvl3pPr>
      <a:lvl4pPr marL="1051558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Bookman Old Style"/>
        </a:defRPr>
      </a:lvl4pPr>
      <a:lvl5pPr marL="1325880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Bookman Old Style"/>
        </a:defRPr>
      </a:lvl5pPr>
      <a:lvl6pPr marL="1657150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Bookman Old Style"/>
        </a:defRPr>
      </a:lvl6pPr>
      <a:lvl7pPr marL="1957148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Bookman Old Style"/>
        </a:defRPr>
      </a:lvl7pPr>
      <a:lvl8pPr marL="2257150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Bookman Old Style"/>
        </a:defRPr>
      </a:lvl8pPr>
      <a:lvl9pPr marL="2557148" marR="0" indent="-28575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2"/>
        </a:buClr>
        <a:buSzPct val="85000"/>
        <a:buFontTx/>
        <a:buChar char="▪"/>
        <a:tabLst/>
        <a:defRPr b="0" baseline="0" cap="none" i="0" spc="0" strike="noStrike" sz="2000" u="none">
          <a:solidFill>
            <a:srgbClr val="000000"/>
          </a:solidFill>
          <a:uFillTx/>
          <a:latin typeface="+mj-lt"/>
          <a:ea typeface="+mj-ea"/>
          <a:cs typeface="+mj-cs"/>
          <a:sym typeface="Bookman Old Style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7804.png" descr="IMG_7804.png"/>
          <p:cNvPicPr>
            <a:picLocks noChangeAspect="1"/>
          </p:cNvPicPr>
          <p:nvPr/>
        </p:nvPicPr>
        <p:blipFill>
          <a:blip r:embed="rId2">
            <a:alphaModFix amt="22222"/>
            <a:extLst/>
          </a:blip>
          <a:stretch>
            <a:fillRect/>
          </a:stretch>
        </p:blipFill>
        <p:spPr>
          <a:xfrm>
            <a:off x="2363608" y="-228387"/>
            <a:ext cx="7464784" cy="731477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1"/>
          <p:cNvSpPr txBox="1"/>
          <p:nvPr>
            <p:ph type="title"/>
          </p:nvPr>
        </p:nvSpPr>
        <p:spPr>
          <a:xfrm>
            <a:off x="4637313" y="91696"/>
            <a:ext cx="7437992" cy="160934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UBC Mobile Download</a:t>
            </a:r>
          </a:p>
        </p:txBody>
      </p:sp>
      <p:sp>
        <p:nvSpPr>
          <p:cNvPr id="117" name="Content Placeholder 2"/>
          <p:cNvSpPr txBox="1"/>
          <p:nvPr>
            <p:ph type="body" sz="quarter" idx="1"/>
          </p:nvPr>
        </p:nvSpPr>
        <p:spPr>
          <a:xfrm>
            <a:off x="6393198" y="3510641"/>
            <a:ext cx="4515178" cy="3053445"/>
          </a:xfrm>
          <a:prstGeom prst="rect">
            <a:avLst/>
          </a:prstGeom>
        </p:spPr>
        <p:txBody>
          <a:bodyPr/>
          <a:lstStyle/>
          <a:p>
            <a:pPr/>
            <a:r>
              <a:t>Go into your app store whether android or apple.</a:t>
            </a:r>
          </a:p>
          <a:p>
            <a:pPr/>
            <a:r>
              <a:t>Search for </a:t>
            </a:r>
            <a:r>
              <a:rPr b="1" u="sng"/>
              <a:t>UBC Mobile</a:t>
            </a:r>
            <a:endParaRPr b="1" u="sng"/>
          </a:p>
          <a:p>
            <a:pPr/>
            <a:r>
              <a:t>Click </a:t>
            </a:r>
            <a:r>
              <a:rPr b="1"/>
              <a:t>Download </a:t>
            </a:r>
            <a:r>
              <a:t>or </a:t>
            </a:r>
            <a:r>
              <a:rPr b="1"/>
              <a:t>Open</a:t>
            </a:r>
            <a:endParaRPr b="1"/>
          </a:p>
          <a:p>
            <a:pPr/>
            <a:r>
              <a:t>Once completed, open the app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112" y="140685"/>
            <a:ext cx="3215921" cy="6576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19867" y="1202043"/>
            <a:ext cx="3058450" cy="2145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G_7804.png" descr="IMG_7804.png"/>
          <p:cNvPicPr>
            <a:picLocks noChangeAspect="1"/>
          </p:cNvPicPr>
          <p:nvPr/>
        </p:nvPicPr>
        <p:blipFill>
          <a:blip r:embed="rId2">
            <a:alphaModFix amt="22222"/>
            <a:extLst/>
          </a:blip>
          <a:stretch>
            <a:fillRect/>
          </a:stretch>
        </p:blipFill>
        <p:spPr>
          <a:xfrm>
            <a:off x="2363608" y="-228387"/>
            <a:ext cx="7464784" cy="731477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/>
          <p:nvPr>
            <p:ph type="title"/>
          </p:nvPr>
        </p:nvSpPr>
        <p:spPr>
          <a:xfrm>
            <a:off x="2256814" y="-77417"/>
            <a:ext cx="8035051" cy="107179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UBC Mobile Log in Screen</a:t>
            </a:r>
          </a:p>
        </p:txBody>
      </p:sp>
      <p:sp>
        <p:nvSpPr>
          <p:cNvPr id="123" name="Content Placeholder 2"/>
          <p:cNvSpPr txBox="1"/>
          <p:nvPr>
            <p:ph type="body" sz="half" idx="1"/>
          </p:nvPr>
        </p:nvSpPr>
        <p:spPr>
          <a:xfrm>
            <a:off x="6274339" y="1557204"/>
            <a:ext cx="4620446" cy="4050792"/>
          </a:xfrm>
          <a:prstGeom prst="rect">
            <a:avLst/>
          </a:prstGeom>
        </p:spPr>
        <p:txBody>
          <a:bodyPr/>
          <a:lstStyle/>
          <a:p>
            <a:pPr/>
            <a:r>
              <a:t>The email is going to be what is on file for the Council and Training center or use your UBC ID. </a:t>
            </a:r>
          </a:p>
          <a:p>
            <a:pPr/>
            <a:r>
              <a:t>Your password would be your last 4 of social until you change it</a:t>
            </a:r>
          </a:p>
          <a:p>
            <a:pPr/>
            <a:r>
              <a:t>If you have not created an account click here.</a:t>
            </a:r>
          </a:p>
          <a:p>
            <a:pPr/>
            <a:r>
              <a:t>If you forgot your credentials then click here as well</a:t>
            </a:r>
          </a:p>
          <a:p>
            <a:pPr/>
            <a:r>
              <a:t>Once this is complete then it will take you to the home screen</a:t>
            </a:r>
          </a:p>
        </p:txBody>
      </p:sp>
      <p:pic>
        <p:nvPicPr>
          <p:cNvPr id="12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669" y="863082"/>
            <a:ext cx="2933956" cy="571549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traight Arrow Connector 6"/>
          <p:cNvSpPr/>
          <p:nvPr/>
        </p:nvSpPr>
        <p:spPr>
          <a:xfrm flipH="1">
            <a:off x="3005160" y="3754652"/>
            <a:ext cx="3385913" cy="1034738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" name="Straight Arrow Connector 15"/>
          <p:cNvSpPr/>
          <p:nvPr/>
        </p:nvSpPr>
        <p:spPr>
          <a:xfrm flipH="1">
            <a:off x="3005161" y="4406630"/>
            <a:ext cx="3269179" cy="382758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7" name="Rectangle 19"/>
          <p:cNvSpPr/>
          <p:nvPr/>
        </p:nvSpPr>
        <p:spPr>
          <a:xfrm>
            <a:off x="590899" y="4696492"/>
            <a:ext cx="2414262" cy="156178"/>
          </a:xfrm>
          <a:prstGeom prst="rect">
            <a:avLst/>
          </a:prstGeom>
          <a:solidFill>
            <a:srgbClr val="23F200">
              <a:alpha val="45000"/>
            </a:srgbClr>
          </a:solidFill>
          <a:ln w="12700">
            <a:solidFill>
              <a:srgbClr val="2F3637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G_7804.png" descr="IMG_7804.png"/>
          <p:cNvPicPr>
            <a:picLocks noChangeAspect="1"/>
          </p:cNvPicPr>
          <p:nvPr/>
        </p:nvPicPr>
        <p:blipFill>
          <a:blip r:embed="rId2">
            <a:alphaModFix amt="22222"/>
            <a:extLst/>
          </a:blip>
          <a:stretch>
            <a:fillRect/>
          </a:stretch>
        </p:blipFill>
        <p:spPr>
          <a:xfrm>
            <a:off x="2363608" y="-228387"/>
            <a:ext cx="7464784" cy="731477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1"/>
          <p:cNvSpPr txBox="1"/>
          <p:nvPr>
            <p:ph type="title"/>
          </p:nvPr>
        </p:nvSpPr>
        <p:spPr>
          <a:xfrm>
            <a:off x="0" y="-1"/>
            <a:ext cx="7772400" cy="92373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UBC Mobile Home Screen</a:t>
            </a:r>
          </a:p>
        </p:txBody>
      </p:sp>
      <p:sp>
        <p:nvSpPr>
          <p:cNvPr id="131" name="Content Placeholder 2"/>
          <p:cNvSpPr txBox="1"/>
          <p:nvPr>
            <p:ph type="body" sz="half" idx="1"/>
          </p:nvPr>
        </p:nvSpPr>
        <p:spPr>
          <a:xfrm>
            <a:off x="195943" y="2270698"/>
            <a:ext cx="4727448" cy="4050792"/>
          </a:xfrm>
          <a:prstGeom prst="rect">
            <a:avLst/>
          </a:prstGeom>
        </p:spPr>
        <p:txBody>
          <a:bodyPr/>
          <a:lstStyle/>
          <a:p>
            <a:pPr/>
            <a:r>
              <a:t>On this screen you are able to access your TVC and Member portal.</a:t>
            </a:r>
          </a:p>
          <a:p>
            <a:pPr/>
            <a:r>
              <a:t>If your screen does not look like this then you need to click at the top left where the there is 3 lines.</a:t>
            </a:r>
          </a:p>
          <a:p>
            <a:pPr/>
            <a:r>
              <a:t>You will need to update this app interface and follow the prompts. </a:t>
            </a:r>
          </a:p>
        </p:txBody>
      </p:sp>
      <p:pic>
        <p:nvPicPr>
          <p:cNvPr id="13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087" y="0"/>
            <a:ext cx="3802913" cy="683510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tangle 8"/>
          <p:cNvSpPr/>
          <p:nvPr/>
        </p:nvSpPr>
        <p:spPr>
          <a:xfrm>
            <a:off x="8459061" y="40086"/>
            <a:ext cx="373656" cy="307409"/>
          </a:xfrm>
          <a:prstGeom prst="rect">
            <a:avLst/>
          </a:prstGeom>
          <a:solidFill>
            <a:srgbClr val="23F200">
              <a:alpha val="45000"/>
            </a:srgbClr>
          </a:solidFill>
          <a:ln w="12700">
            <a:solidFill>
              <a:srgbClr val="2F3637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4" name="Straight Arrow Connector 5"/>
          <p:cNvSpPr/>
          <p:nvPr/>
        </p:nvSpPr>
        <p:spPr>
          <a:xfrm flipV="1">
            <a:off x="4678017" y="238539"/>
            <a:ext cx="3843133" cy="3525078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G_7804.png" descr="IMG_7804.png"/>
          <p:cNvPicPr>
            <a:picLocks noChangeAspect="1"/>
          </p:cNvPicPr>
          <p:nvPr/>
        </p:nvPicPr>
        <p:blipFill>
          <a:blip r:embed="rId2">
            <a:alphaModFix amt="22222"/>
            <a:extLst/>
          </a:blip>
          <a:stretch>
            <a:fillRect/>
          </a:stretch>
        </p:blipFill>
        <p:spPr>
          <a:xfrm>
            <a:off x="2363608" y="-228387"/>
            <a:ext cx="7464784" cy="731477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le 1"/>
          <p:cNvSpPr txBox="1"/>
          <p:nvPr>
            <p:ph type="title"/>
          </p:nvPr>
        </p:nvSpPr>
        <p:spPr>
          <a:xfrm>
            <a:off x="2241405" y="255037"/>
            <a:ext cx="7709190" cy="86152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UBC Mobile App Updates</a:t>
            </a:r>
          </a:p>
        </p:txBody>
      </p:sp>
      <p:sp>
        <p:nvSpPr>
          <p:cNvPr id="138" name="Content Placeholder 2"/>
          <p:cNvSpPr txBox="1"/>
          <p:nvPr>
            <p:ph type="body" sz="half" idx="1"/>
          </p:nvPr>
        </p:nvSpPr>
        <p:spPr>
          <a:xfrm>
            <a:off x="6533322" y="2121406"/>
            <a:ext cx="4594928" cy="4050794"/>
          </a:xfrm>
          <a:prstGeom prst="rect">
            <a:avLst/>
          </a:prstGeom>
        </p:spPr>
        <p:txBody>
          <a:bodyPr/>
          <a:lstStyle/>
          <a:p>
            <a:pPr/>
            <a:r>
              <a:t>This is where you click to update your app to be able to access your members portal.</a:t>
            </a:r>
          </a:p>
          <a:p>
            <a:pPr/>
            <a:r>
              <a:t>Once you have the current updates completed it will tell you that the system is up to date and you are good to go.</a:t>
            </a:r>
          </a:p>
        </p:txBody>
      </p:sp>
      <p:pic>
        <p:nvPicPr>
          <p:cNvPr id="13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662" y="1051055"/>
            <a:ext cx="2949197" cy="5806945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 12"/>
          <p:cNvSpPr/>
          <p:nvPr/>
        </p:nvSpPr>
        <p:spPr>
          <a:xfrm>
            <a:off x="1362075" y="4718684"/>
            <a:ext cx="64770" cy="45721"/>
          </a:xfrm>
          <a:prstGeom prst="rect">
            <a:avLst/>
          </a:prstGeom>
          <a:solidFill>
            <a:srgbClr val="32323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Rectangle 10"/>
          <p:cNvSpPr/>
          <p:nvPr/>
        </p:nvSpPr>
        <p:spPr>
          <a:xfrm>
            <a:off x="115664" y="4402997"/>
            <a:ext cx="2297528" cy="370004"/>
          </a:xfrm>
          <a:prstGeom prst="rect">
            <a:avLst/>
          </a:prstGeom>
          <a:solidFill>
            <a:srgbClr val="23F200">
              <a:alpha val="45000"/>
            </a:srgbClr>
          </a:solidFill>
          <a:ln w="12700">
            <a:solidFill>
              <a:srgbClr val="2F3637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Rectangle 11"/>
          <p:cNvSpPr/>
          <p:nvPr/>
        </p:nvSpPr>
        <p:spPr>
          <a:xfrm>
            <a:off x="2868928" y="3650972"/>
            <a:ext cx="116205" cy="172364"/>
          </a:xfrm>
          <a:prstGeom prst="rect">
            <a:avLst/>
          </a:prstGeom>
          <a:solidFill>
            <a:srgbClr val="B4B4B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" name="Straight Arrow Connector 7"/>
          <p:cNvSpPr/>
          <p:nvPr/>
        </p:nvSpPr>
        <p:spPr>
          <a:xfrm flipH="1">
            <a:off x="2067338" y="2703442"/>
            <a:ext cx="4465984" cy="1895062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7804.png" descr="IMG_7804.png"/>
          <p:cNvPicPr>
            <a:picLocks noChangeAspect="1"/>
          </p:cNvPicPr>
          <p:nvPr/>
        </p:nvPicPr>
        <p:blipFill>
          <a:blip r:embed="rId2">
            <a:alphaModFix amt="22222"/>
            <a:extLst/>
          </a:blip>
          <a:stretch>
            <a:fillRect/>
          </a:stretch>
        </p:blipFill>
        <p:spPr>
          <a:xfrm>
            <a:off x="2363608" y="-228387"/>
            <a:ext cx="7464784" cy="731477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itle 1"/>
          <p:cNvSpPr txBox="1"/>
          <p:nvPr>
            <p:ph type="title"/>
          </p:nvPr>
        </p:nvSpPr>
        <p:spPr>
          <a:xfrm>
            <a:off x="0" y="-1"/>
            <a:ext cx="7772400" cy="92373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UBC Mobile Home Screen</a:t>
            </a:r>
          </a:p>
        </p:txBody>
      </p:sp>
      <p:sp>
        <p:nvSpPr>
          <p:cNvPr id="147" name="Content Placeholder 2"/>
          <p:cNvSpPr txBox="1"/>
          <p:nvPr>
            <p:ph type="body" sz="half" idx="1"/>
          </p:nvPr>
        </p:nvSpPr>
        <p:spPr>
          <a:xfrm>
            <a:off x="195943" y="2270698"/>
            <a:ext cx="4727448" cy="4050792"/>
          </a:xfrm>
          <a:prstGeom prst="rect">
            <a:avLst/>
          </a:prstGeom>
        </p:spPr>
        <p:txBody>
          <a:bodyPr/>
          <a:lstStyle/>
          <a:p>
            <a:pPr/>
            <a:r>
              <a:t>On this screen you are able to access your TVC and Member portal.</a:t>
            </a:r>
          </a:p>
          <a:p>
            <a:pPr/>
            <a:r>
              <a:t>Access you TVC card by clicking on TVC.</a:t>
            </a:r>
          </a:p>
          <a:p>
            <a:pPr/>
            <a:r>
              <a:t>Once in you will be able to share with foreman or superintendents that need your records by scanning the QR code that comes up.</a:t>
            </a:r>
          </a:p>
        </p:txBody>
      </p:sp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087" y="0"/>
            <a:ext cx="3802913" cy="683510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traight Arrow Connector 5"/>
          <p:cNvSpPr/>
          <p:nvPr/>
        </p:nvSpPr>
        <p:spPr>
          <a:xfrm flipV="1">
            <a:off x="4664764" y="3631096"/>
            <a:ext cx="3724326" cy="887897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0" name="Rectangle 10"/>
          <p:cNvSpPr/>
          <p:nvPr/>
        </p:nvSpPr>
        <p:spPr>
          <a:xfrm>
            <a:off x="8389087" y="3429000"/>
            <a:ext cx="2687410" cy="370003"/>
          </a:xfrm>
          <a:prstGeom prst="rect">
            <a:avLst/>
          </a:prstGeom>
          <a:solidFill>
            <a:srgbClr val="23F200">
              <a:alpha val="45000"/>
            </a:srgbClr>
          </a:solidFill>
          <a:ln w="12700">
            <a:solidFill>
              <a:srgbClr val="2F3637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7804.png" descr="IMG_7804.png"/>
          <p:cNvPicPr>
            <a:picLocks noChangeAspect="1"/>
          </p:cNvPicPr>
          <p:nvPr/>
        </p:nvPicPr>
        <p:blipFill>
          <a:blip r:embed="rId2">
            <a:alphaModFix amt="22222"/>
            <a:extLst/>
          </a:blip>
          <a:stretch>
            <a:fillRect/>
          </a:stretch>
        </p:blipFill>
        <p:spPr>
          <a:xfrm>
            <a:off x="2363608" y="-228387"/>
            <a:ext cx="7464784" cy="731477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1"/>
          <p:cNvSpPr txBox="1"/>
          <p:nvPr>
            <p:ph type="title"/>
          </p:nvPr>
        </p:nvSpPr>
        <p:spPr>
          <a:xfrm>
            <a:off x="240028" y="217169"/>
            <a:ext cx="6229353" cy="692661"/>
          </a:xfrm>
          <a:prstGeom prst="rect">
            <a:avLst/>
          </a:prstGeom>
        </p:spPr>
        <p:txBody>
          <a:bodyPr/>
          <a:lstStyle>
            <a:lvl1pPr algn="ctr" defTabSz="832103">
              <a:defRPr sz="3900"/>
            </a:lvl1pPr>
          </a:lstStyle>
          <a:p>
            <a:pPr/>
            <a:r>
              <a:t>UBC Mobile TVC Home</a:t>
            </a:r>
          </a:p>
        </p:txBody>
      </p:sp>
      <p:sp>
        <p:nvSpPr>
          <p:cNvPr id="154" name="Content Placeholder 2"/>
          <p:cNvSpPr txBox="1"/>
          <p:nvPr>
            <p:ph type="body" sz="half" idx="1"/>
          </p:nvPr>
        </p:nvSpPr>
        <p:spPr>
          <a:xfrm>
            <a:off x="240030" y="2121406"/>
            <a:ext cx="4411980" cy="4050794"/>
          </a:xfrm>
          <a:prstGeom prst="rect">
            <a:avLst/>
          </a:prstGeom>
        </p:spPr>
        <p:txBody>
          <a:bodyPr/>
          <a:lstStyle/>
          <a:p>
            <a:pPr/>
            <a:r>
              <a:t>This QR code will be the replacement of your hard card and will always be current with dues and trainings.</a:t>
            </a:r>
          </a:p>
          <a:p>
            <a:pPr/>
            <a:r>
              <a:t>Your hard card will still be good. If you lose or damage it there will no longer be the physical card to get.</a:t>
            </a:r>
          </a:p>
          <a:p>
            <a:pPr/>
            <a:r>
              <a:t>If you click where it says see training records it will bring you into the training records and paid through with your dues.</a:t>
            </a:r>
          </a:p>
        </p:txBody>
      </p:sp>
      <p:pic>
        <p:nvPicPr>
          <p:cNvPr id="15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48669" y="-70500"/>
            <a:ext cx="3402333" cy="685895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ctangle"/>
          <p:cNvSpPr/>
          <p:nvPr/>
        </p:nvSpPr>
        <p:spPr>
          <a:xfrm>
            <a:off x="9740724" y="6466550"/>
            <a:ext cx="1218223" cy="22130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157" name="IMG_7803.jpeg" descr="IMG_780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70236" y="2474112"/>
            <a:ext cx="1559199" cy="1536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G_7804.png" descr="IMG_7804.png"/>
          <p:cNvPicPr>
            <a:picLocks noChangeAspect="1"/>
          </p:cNvPicPr>
          <p:nvPr/>
        </p:nvPicPr>
        <p:blipFill>
          <a:blip r:embed="rId2">
            <a:alphaModFix amt="22222"/>
            <a:extLst/>
          </a:blip>
          <a:stretch>
            <a:fillRect/>
          </a:stretch>
        </p:blipFill>
        <p:spPr>
          <a:xfrm>
            <a:off x="2363608" y="-228387"/>
            <a:ext cx="7464784" cy="731477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Content Placeholder 2"/>
          <p:cNvSpPr txBox="1"/>
          <p:nvPr>
            <p:ph type="body" sz="quarter" idx="1"/>
          </p:nvPr>
        </p:nvSpPr>
        <p:spPr>
          <a:xfrm>
            <a:off x="6518719" y="1403604"/>
            <a:ext cx="4053081" cy="4050792"/>
          </a:xfrm>
          <a:prstGeom prst="rect">
            <a:avLst/>
          </a:prstGeom>
        </p:spPr>
        <p:txBody>
          <a:bodyPr/>
          <a:lstStyle/>
          <a:p>
            <a:pPr/>
            <a:r>
              <a:t>When the QR is scanned or when you click the See Training Records.</a:t>
            </a:r>
          </a:p>
          <a:p>
            <a:pPr/>
            <a:r>
              <a:t>You are able to see if you are current or past due with your classes.</a:t>
            </a:r>
          </a:p>
          <a:p>
            <a:pPr/>
            <a:r>
              <a:t>Also in the top section it will tell you where you stand in your dues where it says </a:t>
            </a:r>
            <a:r>
              <a:rPr b="1"/>
              <a:t>Paid Through</a:t>
            </a:r>
          </a:p>
        </p:txBody>
      </p:sp>
      <p:sp>
        <p:nvSpPr>
          <p:cNvPr id="161" name="Title 1"/>
          <p:cNvSpPr txBox="1"/>
          <p:nvPr>
            <p:ph type="title"/>
          </p:nvPr>
        </p:nvSpPr>
        <p:spPr>
          <a:xfrm>
            <a:off x="1620201" y="-1"/>
            <a:ext cx="8951598" cy="692660"/>
          </a:xfrm>
          <a:prstGeom prst="rect">
            <a:avLst/>
          </a:prstGeom>
        </p:spPr>
        <p:txBody>
          <a:bodyPr/>
          <a:lstStyle>
            <a:lvl1pPr algn="ctr" defTabSz="832103">
              <a:defRPr sz="3900"/>
            </a:lvl1pPr>
          </a:lstStyle>
          <a:p>
            <a:pPr/>
            <a:r>
              <a:t>UBC Mobile Training Records</a:t>
            </a:r>
          </a:p>
        </p:txBody>
      </p:sp>
      <p:pic>
        <p:nvPicPr>
          <p:cNvPr id="16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748" y="589787"/>
            <a:ext cx="3234821" cy="617631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"/>
          <p:cNvSpPr/>
          <p:nvPr/>
        </p:nvSpPr>
        <p:spPr>
          <a:xfrm>
            <a:off x="1399086" y="861955"/>
            <a:ext cx="802145" cy="11893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64" name="Rectangle"/>
          <p:cNvSpPr/>
          <p:nvPr/>
        </p:nvSpPr>
        <p:spPr>
          <a:xfrm>
            <a:off x="2246628" y="1473683"/>
            <a:ext cx="802145" cy="11019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7804.png" descr="IMG_7804.png"/>
          <p:cNvPicPr>
            <a:picLocks noChangeAspect="1"/>
          </p:cNvPicPr>
          <p:nvPr/>
        </p:nvPicPr>
        <p:blipFill>
          <a:blip r:embed="rId2">
            <a:alphaModFix amt="22222"/>
            <a:extLst/>
          </a:blip>
          <a:stretch>
            <a:fillRect/>
          </a:stretch>
        </p:blipFill>
        <p:spPr>
          <a:xfrm>
            <a:off x="2363608" y="-228387"/>
            <a:ext cx="7464784" cy="731477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itle 1"/>
          <p:cNvSpPr txBox="1"/>
          <p:nvPr>
            <p:ph type="title"/>
          </p:nvPr>
        </p:nvSpPr>
        <p:spPr>
          <a:xfrm>
            <a:off x="0" y="-1"/>
            <a:ext cx="7772400" cy="92373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UBC Mobile Home Screen</a:t>
            </a:r>
          </a:p>
        </p:txBody>
      </p:sp>
      <p:sp>
        <p:nvSpPr>
          <p:cNvPr id="168" name="Content Placeholder 2"/>
          <p:cNvSpPr txBox="1"/>
          <p:nvPr>
            <p:ph type="body" sz="half" idx="1"/>
          </p:nvPr>
        </p:nvSpPr>
        <p:spPr>
          <a:xfrm>
            <a:off x="195943" y="2270698"/>
            <a:ext cx="4727448" cy="4050792"/>
          </a:xfrm>
          <a:prstGeom prst="rect">
            <a:avLst/>
          </a:prstGeom>
        </p:spPr>
        <p:txBody>
          <a:bodyPr/>
          <a:lstStyle/>
          <a:p>
            <a:pPr/>
            <a:r>
              <a:t>On this screen you are able to access your TVC and Member portal.</a:t>
            </a:r>
          </a:p>
          <a:p>
            <a:pPr/>
            <a:r>
              <a:t>Access your Members portal here</a:t>
            </a:r>
          </a:p>
        </p:txBody>
      </p:sp>
      <p:pic>
        <p:nvPicPr>
          <p:cNvPr id="16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087" y="0"/>
            <a:ext cx="3802913" cy="683510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traight Arrow Connector 5"/>
          <p:cNvSpPr/>
          <p:nvPr/>
        </p:nvSpPr>
        <p:spPr>
          <a:xfrm>
            <a:off x="4686298" y="3429000"/>
            <a:ext cx="3725650" cy="747391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1" name="Rectangle 10"/>
          <p:cNvSpPr/>
          <p:nvPr/>
        </p:nvSpPr>
        <p:spPr>
          <a:xfrm>
            <a:off x="8411947" y="3991388"/>
            <a:ext cx="2687409" cy="370004"/>
          </a:xfrm>
          <a:prstGeom prst="rect">
            <a:avLst/>
          </a:prstGeom>
          <a:solidFill>
            <a:srgbClr val="23F200">
              <a:alpha val="45000"/>
            </a:srgbClr>
          </a:solidFill>
          <a:ln w="12700">
            <a:solidFill>
              <a:srgbClr val="2F3637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G_7804.png" descr="IMG_7804.png"/>
          <p:cNvPicPr>
            <a:picLocks noChangeAspect="1"/>
          </p:cNvPicPr>
          <p:nvPr/>
        </p:nvPicPr>
        <p:blipFill>
          <a:blip r:embed="rId2">
            <a:alphaModFix amt="22222"/>
            <a:extLst/>
          </a:blip>
          <a:stretch>
            <a:fillRect/>
          </a:stretch>
        </p:blipFill>
        <p:spPr>
          <a:xfrm>
            <a:off x="2363608" y="-228387"/>
            <a:ext cx="7464784" cy="731477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Content Placeholder 2"/>
          <p:cNvSpPr txBox="1"/>
          <p:nvPr>
            <p:ph type="body" sz="half" idx="1"/>
          </p:nvPr>
        </p:nvSpPr>
        <p:spPr>
          <a:xfrm>
            <a:off x="3618629" y="1720735"/>
            <a:ext cx="5032250" cy="4050792"/>
          </a:xfrm>
          <a:prstGeom prst="rect">
            <a:avLst/>
          </a:prstGeom>
        </p:spPr>
        <p:txBody>
          <a:bodyPr/>
          <a:lstStyle/>
          <a:p>
            <a:pPr/>
            <a:r>
              <a:t>Here is where you can access your dashboard for anything member wise.</a:t>
            </a:r>
          </a:p>
          <a:p>
            <a:pPr/>
            <a:r>
              <a:t>All these are links for training and training history. You can complete your time card through here as well if you are an apprentice.</a:t>
            </a:r>
          </a:p>
        </p:txBody>
      </p:sp>
      <p:sp>
        <p:nvSpPr>
          <p:cNvPr id="175" name="Title 6"/>
          <p:cNvSpPr txBox="1"/>
          <p:nvPr>
            <p:ph type="title"/>
          </p:nvPr>
        </p:nvSpPr>
        <p:spPr>
          <a:xfrm>
            <a:off x="949069" y="-339202"/>
            <a:ext cx="10293862" cy="1609345"/>
          </a:xfrm>
          <a:prstGeom prst="rect">
            <a:avLst/>
          </a:prstGeom>
        </p:spPr>
        <p:txBody>
          <a:bodyPr/>
          <a:lstStyle/>
          <a:p>
            <a:pPr/>
            <a:r>
              <a:t>UBC Mobile Member Portal Home</a:t>
            </a:r>
          </a:p>
        </p:txBody>
      </p:sp>
      <p:pic>
        <p:nvPicPr>
          <p:cNvPr id="17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47" y="800636"/>
            <a:ext cx="3353850" cy="5985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ood Type">
  <a:themeElements>
    <a:clrScheme name="Wood Typ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0000FF"/>
      </a:hlink>
      <a:folHlink>
        <a:srgbClr val="FF00FF"/>
      </a:folHlink>
    </a:clrScheme>
    <a:fontScheme name="Wood Type">
      <a:majorFont>
        <a:latin typeface="Bookman Old Style"/>
        <a:ea typeface="Bookman Old Style"/>
        <a:cs typeface="Bookman Old Style"/>
      </a:majorFont>
      <a:minorFont>
        <a:latin typeface="Helvetica"/>
        <a:ea typeface="Helvetica"/>
        <a:cs typeface="Helvetica"/>
      </a:minorFont>
    </a:fontScheme>
    <a:fmtScheme name="Wood Typ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Bookm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Bookm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ood Type">
  <a:themeElements>
    <a:clrScheme name="Wood Typ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0000FF"/>
      </a:hlink>
      <a:folHlink>
        <a:srgbClr val="FF00FF"/>
      </a:folHlink>
    </a:clrScheme>
    <a:fontScheme name="Wood Type">
      <a:majorFont>
        <a:latin typeface="Bookman Old Style"/>
        <a:ea typeface="Bookman Old Style"/>
        <a:cs typeface="Bookman Old Style"/>
      </a:majorFont>
      <a:minorFont>
        <a:latin typeface="Helvetica"/>
        <a:ea typeface="Helvetica"/>
        <a:cs typeface="Helvetica"/>
      </a:minorFont>
    </a:fontScheme>
    <a:fmtScheme name="Wood Typ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Bookm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Bookm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